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68" r:id="rId3"/>
    <p:sldId id="269" r:id="rId4"/>
    <p:sldId id="279" r:id="rId5"/>
    <p:sldId id="267" r:id="rId6"/>
    <p:sldId id="274" r:id="rId7"/>
    <p:sldId id="275" r:id="rId8"/>
    <p:sldId id="276" r:id="rId9"/>
    <p:sldId id="277" r:id="rId10"/>
    <p:sldId id="278" r:id="rId11"/>
    <p:sldId id="28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7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A760-106E-4D2C-8224-7C6B3C914C49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6AA61-AE53-4401-AF67-A4AA642F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77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AA61-AE53-4401-AF67-A4AA642F2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8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2720-A17B-4DCA-9E9A-F4BDED66438C}" type="datetime1">
              <a:rPr lang="en-IN" smtClean="0"/>
              <a:t>09-02-2017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64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978-A93D-4E71-B69E-57D13F5ECF82}" type="datetime1">
              <a:rPr lang="en-IN" smtClean="0"/>
              <a:t>09-02-2017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0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0C50-4296-477D-83C3-58A1BCD9E61B}" type="datetime1">
              <a:rPr lang="en-IN" smtClean="0"/>
              <a:t>09-02-2017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420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5557-91CE-4D94-AA2C-7CCBA923CCF9}" type="datetime1">
              <a:rPr lang="en-IN" smtClean="0"/>
              <a:t>09-02-2017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667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FAF3-1A91-4845-A467-D364F3D9E16B}" type="datetime1">
              <a:rPr lang="en-IN" smtClean="0"/>
              <a:t>09-02-2017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89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5A55-35F7-4C48-B1E3-35552271D665}" type="datetime1">
              <a:rPr lang="en-IN" smtClean="0"/>
              <a:t>09-02-2017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815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C536-7DD4-4C67-99C5-EFA8FA6EAEB8}" type="datetime1">
              <a:rPr lang="en-IN" smtClean="0"/>
              <a:t>09-02-2017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072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366C-DDA4-4971-90DD-9AA284852BCC}" type="datetime1">
              <a:rPr lang="en-IN" smtClean="0"/>
              <a:t>09-02-2017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52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47DA-9651-4CAE-84E2-CA42CA14C059}" type="datetime1">
              <a:rPr lang="en-IN" smtClean="0"/>
              <a:t>09-02-2017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04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B251-0655-42B4-A09A-1BE02EF3BC69}" type="datetime1">
              <a:rPr lang="en-IN" smtClean="0"/>
              <a:t>09-02-2017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77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1FC0-5E1F-4F80-8BCE-F6C0E8C677C2}" type="datetime1">
              <a:rPr lang="en-IN" smtClean="0"/>
              <a:t>09-02-2017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8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1260-259E-419F-B4A5-75CE56A9B73F}" type="datetime1">
              <a:rPr lang="en-IN" smtClean="0"/>
              <a:t>09-02-2017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90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2D69B-B6F5-4517-BD5B-86FB8B35B47B}" type="datetime1">
              <a:rPr lang="en-IN" smtClean="0"/>
              <a:t>09-02-2017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27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9095-133A-4E54-A960-2B8A987A1424}" type="datetime1">
              <a:rPr lang="en-IN" smtClean="0"/>
              <a:t>09-02-2017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91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4CE9F-BF9E-4DA2-880D-215BEFF67146}" type="datetime1">
              <a:rPr lang="en-IN" smtClean="0"/>
              <a:t>09-02-2017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24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D1A2-5544-451B-B265-38B6FD8406CA}" type="datetime1">
              <a:rPr lang="en-IN" smtClean="0"/>
              <a:t>09-02-2017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5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43808FD-690D-452F-87EF-C7C6F3C4A227}" type="datetime1">
              <a:rPr lang="en-IN" smtClean="0"/>
              <a:t>09-02-2017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2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50000"/>
            </a:schemeClr>
          </a:fgClr>
          <a:bgClr>
            <a:schemeClr val="tx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BA5D916-53BC-4D04-AF5E-B52B9B83C888}" type="datetime1">
              <a:rPr lang="en-IN" smtClean="0"/>
              <a:t>09-02-2017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513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7.png"/><Relationship Id="rId5" Type="http://schemas.openxmlformats.org/officeDocument/2006/relationships/image" Target="../media/image2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2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image" Target="../media/image2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7588"/>
            <a:ext cx="10984139" cy="1628633"/>
          </a:xfrm>
        </p:spPr>
        <p:txBody>
          <a:bodyPr>
            <a:normAutofit/>
          </a:bodyPr>
          <a:lstStyle/>
          <a:p>
            <a:r>
              <a:rPr lang="en-IN" b="1" dirty="0" smtClean="0">
                <a:ln/>
                <a:solidFill>
                  <a:srgbClr val="00B050"/>
                </a:solidFill>
                <a:latin typeface="Tempus Sans ITC" pitchFamily="82" charset="0"/>
              </a:rPr>
              <a:t>Locomotion of Quadruped legged robot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3879" y="5087204"/>
            <a:ext cx="5202557" cy="1770796"/>
          </a:xfrm>
        </p:spPr>
        <p:txBody>
          <a:bodyPr>
            <a:normAutofit/>
          </a:bodyPr>
          <a:lstStyle/>
          <a:p>
            <a:pPr algn="r"/>
            <a:r>
              <a:rPr lang="en-I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r"/>
            <a:r>
              <a:rPr lang="en-IN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Ashish </a:t>
            </a:r>
            <a:r>
              <a:rPr lang="en-IN" sz="1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Agrawala</a:t>
            </a:r>
            <a:endParaRPr lang="en-IN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Krishna Agrawal</a:t>
            </a:r>
          </a:p>
          <a:p>
            <a:pPr algn="r"/>
            <a:r>
              <a:rPr lang="en-IN" sz="1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Shubham</a:t>
            </a:r>
            <a:r>
              <a:rPr lang="en-IN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p. </a:t>
            </a:r>
            <a:r>
              <a:rPr lang="en-IN" sz="1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gothale</a:t>
            </a:r>
            <a:endParaRPr lang="en-IN" sz="18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83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2327105" y="2198717"/>
            <a:ext cx="6773351" cy="392631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6729" y="450732"/>
            <a:ext cx="955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Bound Gait(1234):</a:t>
            </a:r>
            <a:endParaRPr lang="en-IN" sz="20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dynamics_bound_ga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901" y="850841"/>
            <a:ext cx="8040185" cy="5811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48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572" y="2844800"/>
            <a:ext cx="3958979" cy="2626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59343" y="5536368"/>
            <a:ext cx="403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Gait Diagram</a:t>
            </a:r>
            <a:endParaRPr lang="en-IN" sz="16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08384" y="6296931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050" smtClean="0">
                <a:solidFill>
                  <a:srgbClr val="FF0000"/>
                </a:solidFill>
              </a:rPr>
              <a:t>10</a:t>
            </a:fld>
            <a:endParaRPr lang="en-IN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11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93095" y="1875136"/>
            <a:ext cx="1009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 X.,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F., Qi C.,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X, Wei L., Kinematic analysis and motion planning of a quadruped robot with partially faulty actuators, Mechanism and Machine Theory 94 (2015) 64–79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88346" y="603626"/>
            <a:ext cx="9905998" cy="864358"/>
          </a:xfrm>
        </p:spPr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48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419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" t="9949" r="2040" b="7264"/>
          <a:stretch/>
        </p:blipFill>
        <p:spPr>
          <a:xfrm>
            <a:off x="0" y="-19049"/>
            <a:ext cx="12192000" cy="68229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12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32176"/>
            <a:ext cx="9905998" cy="864358"/>
          </a:xfrm>
        </p:spPr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206" y="1610436"/>
            <a:ext cx="109591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Introduction to gaits and gait diagram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Types of gaits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Creep Gait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Locomotion order (1423)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Locomotion order (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1234)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Locomotion order (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1243)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gaits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Trot gait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Pace gait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 gait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48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32358" y="6333622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050" smtClean="0">
                <a:solidFill>
                  <a:srgbClr val="FF0000"/>
                </a:solidFill>
              </a:rPr>
              <a:t>2</a:t>
            </a:fld>
            <a:endParaRPr lang="en-IN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86768"/>
            <a:ext cx="9905998" cy="727881"/>
          </a:xfrm>
        </p:spPr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gaits and gait diagram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48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412436"/>
            <a:ext cx="7509101" cy="4765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13922" y="3287199"/>
            <a:ext cx="4116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Gait are defines as the pattern of movement of limb during locomotion over solid substrate.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707" y="6375413"/>
            <a:ext cx="4116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IN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atulthakur</a:t>
            </a:r>
            <a:r>
              <a:rPr lang="en-I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iitp</a:t>
            </a:r>
            <a:r>
              <a:rPr lang="en-I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2898" y="6375412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050" smtClean="0">
                <a:solidFill>
                  <a:srgbClr val="FF0000"/>
                </a:solidFill>
              </a:rPr>
              <a:t>3</a:t>
            </a:fld>
            <a:endParaRPr lang="en-IN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1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" y="873396"/>
            <a:ext cx="7915702" cy="5535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1821" y="150121"/>
            <a:ext cx="955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TYPES OF GAITS</a:t>
            </a:r>
            <a:endParaRPr lang="en-I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331" y="6297433"/>
            <a:ext cx="955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Fig: Simulink design for  crawl gait</a:t>
            </a:r>
            <a:endParaRPr lang="en-I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940" y="473286"/>
            <a:ext cx="955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Crawl 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Gait(1423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IN" sz="20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640833" y="6408509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050" smtClean="0">
                <a:solidFill>
                  <a:srgbClr val="FF0000"/>
                </a:solidFill>
              </a:rPr>
              <a:t>4</a:t>
            </a:fld>
            <a:endParaRPr lang="en-IN" sz="105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48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46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042" y="471730"/>
            <a:ext cx="955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Crawl Gait(1423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[Contd.]:</a:t>
            </a:r>
            <a:endParaRPr lang="en-IN" sz="20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48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Crawl_gait_14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042" y="1099358"/>
            <a:ext cx="7519015" cy="52096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78057" y="5216630"/>
            <a:ext cx="437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Gait Diagram</a:t>
            </a:r>
            <a:endParaRPr lang="en-IN" sz="16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058" y="2191704"/>
            <a:ext cx="4379893" cy="30249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22898" y="6330656"/>
            <a:ext cx="551167" cy="425701"/>
          </a:xfrm>
        </p:spPr>
        <p:txBody>
          <a:bodyPr/>
          <a:lstStyle/>
          <a:p>
            <a:fld id="{498712E6-79D9-48EF-A380-CFBFC6B3F888}" type="slidenum">
              <a:rPr lang="en-IN" sz="1050" smtClean="0">
                <a:solidFill>
                  <a:srgbClr val="FF0000"/>
                </a:solidFill>
              </a:rPr>
              <a:t>5</a:t>
            </a:fld>
            <a:endParaRPr lang="en-IN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0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2215" y="893412"/>
            <a:ext cx="955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Creep Gait (1234):</a:t>
            </a:r>
            <a:endParaRPr lang="en-IN" sz="20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reep_gait_12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065" y="1424643"/>
            <a:ext cx="7956449" cy="5179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48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486" y="2786743"/>
            <a:ext cx="4031551" cy="29756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13486" y="5762385"/>
            <a:ext cx="403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Gait Diagram</a:t>
            </a:r>
            <a:endParaRPr lang="en-IN" sz="16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40833" y="6350411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050" smtClean="0">
                <a:solidFill>
                  <a:srgbClr val="FF0000"/>
                </a:solidFill>
              </a:rPr>
              <a:t>6</a:t>
            </a:fld>
            <a:endParaRPr lang="en-IN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8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6729" y="646672"/>
            <a:ext cx="955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Creep Gait (1243):</a:t>
            </a:r>
            <a:endParaRPr lang="en-IN" sz="20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reep_gait_12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203" y="1113872"/>
            <a:ext cx="7931874" cy="5475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48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106" y="2598057"/>
            <a:ext cx="3917266" cy="29776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42514" y="5575703"/>
            <a:ext cx="403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Gait Diagram</a:t>
            </a:r>
            <a:endParaRPr lang="en-IN" sz="16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22898" y="6362513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050" smtClean="0">
                <a:solidFill>
                  <a:srgbClr val="FF0000"/>
                </a:solidFill>
              </a:rPr>
              <a:t>7</a:t>
            </a:fld>
            <a:endParaRPr lang="en-IN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47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16729" y="958731"/>
            <a:ext cx="955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Trot Gait(1423):</a:t>
            </a:r>
            <a:endParaRPr lang="en-IN" sz="20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dynamic_trot_ga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677" y="1358840"/>
            <a:ext cx="7797780" cy="523064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5833" y="230850"/>
            <a:ext cx="9905998" cy="727881"/>
          </a:xfrm>
        </p:spPr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GAITS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48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971" y="2588367"/>
            <a:ext cx="3976914" cy="27715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98971" y="5359957"/>
            <a:ext cx="403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Gait Diagram</a:t>
            </a:r>
            <a:endParaRPr lang="en-IN" sz="16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79355" y="6224358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050" smtClean="0">
                <a:solidFill>
                  <a:srgbClr val="FF0000"/>
                </a:solidFill>
              </a:rPr>
              <a:t>8</a:t>
            </a:fld>
            <a:endParaRPr lang="en-IN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6729" y="450732"/>
            <a:ext cx="955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Pace Gait(1324):</a:t>
            </a:r>
            <a:endParaRPr lang="en-IN" sz="20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dynamic_pace_ga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265" y="1059543"/>
            <a:ext cx="7847536" cy="5515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48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223" y="2602026"/>
            <a:ext cx="4058263" cy="24304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5801" y="5071912"/>
            <a:ext cx="403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Gait Diagram</a:t>
            </a:r>
            <a:endParaRPr lang="en-IN" sz="16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22898" y="6392408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050" smtClean="0">
                <a:solidFill>
                  <a:srgbClr val="FF0000"/>
                </a:solidFill>
              </a:rPr>
              <a:t>9</a:t>
            </a:fld>
            <a:endParaRPr lang="en-IN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303</TotalTime>
  <Words>209</Words>
  <Application>Microsoft Office PowerPoint</Application>
  <PresentationFormat>Widescreen</PresentationFormat>
  <Paragraphs>50</Paragraphs>
  <Slides>12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Tempus Sans ITC</vt:lpstr>
      <vt:lpstr>Times New Roman</vt:lpstr>
      <vt:lpstr>Wingdings</vt:lpstr>
      <vt:lpstr>Mesh</vt:lpstr>
      <vt:lpstr>Locomotion of Quadruped legged robot</vt:lpstr>
      <vt:lpstr>Contents</vt:lpstr>
      <vt:lpstr>Introduction to gaits and gait diagram</vt:lpstr>
      <vt:lpstr>PowerPoint Presentation</vt:lpstr>
      <vt:lpstr>PowerPoint Presentation</vt:lpstr>
      <vt:lpstr>PowerPoint Presentation</vt:lpstr>
      <vt:lpstr>PowerPoint Presentation</vt:lpstr>
      <vt:lpstr>DYNAMIC GAITS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dell</cp:lastModifiedBy>
  <cp:revision>54</cp:revision>
  <dcterms:created xsi:type="dcterms:W3CDTF">2016-10-04T08:52:04Z</dcterms:created>
  <dcterms:modified xsi:type="dcterms:W3CDTF">2017-02-09T08:21:53Z</dcterms:modified>
</cp:coreProperties>
</file>